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38" r:id="rId26"/>
    <p:sldId id="340" r:id="rId27"/>
    <p:sldId id="339" r:id="rId28"/>
    <p:sldId id="297"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0" r:id="rId65"/>
    <p:sldId id="371" r:id="rId66"/>
    <p:sldId id="385" r:id="rId67"/>
    <p:sldId id="375" r:id="rId68"/>
    <p:sldId id="396" r:id="rId69"/>
    <p:sldId id="397" r:id="rId70"/>
    <p:sldId id="398" r:id="rId71"/>
    <p:sldId id="395" r:id="rId72"/>
    <p:sldId id="392" r:id="rId73"/>
    <p:sldId id="391" r:id="rId74"/>
    <p:sldId id="322" r:id="rId75"/>
    <p:sldId id="381" r:id="rId76"/>
    <p:sldId id="382" r:id="rId77"/>
    <p:sldId id="384" r:id="rId78"/>
    <p:sldId id="38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98"/>
    <p:restoredTop sz="86788"/>
  </p:normalViewPr>
  <p:slideViewPr>
    <p:cSldViewPr snapToGrid="0">
      <p:cViewPr>
        <p:scale>
          <a:sx n="105" d="100"/>
          <a:sy n="105" d="100"/>
        </p:scale>
        <p:origin x="1888" y="616"/>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73</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50972</TotalTime>
  <Words>2423</Words>
  <Application>Microsoft Macintosh PowerPoint</Application>
  <PresentationFormat>Widescreen</PresentationFormat>
  <Paragraphs>399</Paragraphs>
  <Slides>78</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131</cp:revision>
  <dcterms:created xsi:type="dcterms:W3CDTF">2023-11-14T16:04:34Z</dcterms:created>
  <dcterms:modified xsi:type="dcterms:W3CDTF">2024-04-06T18:59:22Z</dcterms:modified>
</cp:coreProperties>
</file>